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58" r:id="rId7"/>
    <p:sldId id="290" r:id="rId8"/>
    <p:sldId id="278" r:id="rId9"/>
    <p:sldId id="292" r:id="rId10"/>
    <p:sldId id="280" r:id="rId11"/>
    <p:sldId id="291"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EF7D30-254A-4C03-A262-B98B4140884B}" v="15" dt="2020-02-23T18:35:56.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57" autoAdjust="0"/>
  </p:normalViewPr>
  <p:slideViewPr>
    <p:cSldViewPr>
      <p:cViewPr varScale="1">
        <p:scale>
          <a:sx n="63" d="100"/>
          <a:sy n="63" d="100"/>
        </p:scale>
        <p:origin x="2026"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ne Luijten" userId="0336941d-f588-4011-af11-f0c1a7439c34" providerId="ADAL" clId="{C5EF7D30-254A-4C03-A262-B98B4140884B}"/>
    <pc:docChg chg="custSel delSld modSld">
      <pc:chgData name="Eline Luijten" userId="0336941d-f588-4011-af11-f0c1a7439c34" providerId="ADAL" clId="{C5EF7D30-254A-4C03-A262-B98B4140884B}" dt="2020-02-24T12:07:06.697" v="63" actId="2696"/>
      <pc:docMkLst>
        <pc:docMk/>
      </pc:docMkLst>
      <pc:sldChg chg="modSp modNotesTx">
        <pc:chgData name="Eline Luijten" userId="0336941d-f588-4011-af11-f0c1a7439c34" providerId="ADAL" clId="{C5EF7D30-254A-4C03-A262-B98B4140884B}" dt="2020-02-23T18:50:26.663" v="62" actId="20577"/>
        <pc:sldMkLst>
          <pc:docMk/>
          <pc:sldMk cId="1064718538" sldId="258"/>
        </pc:sldMkLst>
        <pc:spChg chg="mod">
          <ac:chgData name="Eline Luijten" userId="0336941d-f588-4011-af11-f0c1a7439c34" providerId="ADAL" clId="{C5EF7D30-254A-4C03-A262-B98B4140884B}" dt="2020-02-23T18:50:11.320" v="61" actId="20577"/>
          <ac:spMkLst>
            <pc:docMk/>
            <pc:sldMk cId="1064718538" sldId="258"/>
            <ac:spMk id="3" creationId="{00000000-0000-0000-0000-000000000000}"/>
          </ac:spMkLst>
        </pc:spChg>
      </pc:sldChg>
      <pc:sldChg chg="del">
        <pc:chgData name="Eline Luijten" userId="0336941d-f588-4011-af11-f0c1a7439c34" providerId="ADAL" clId="{C5EF7D30-254A-4C03-A262-B98B4140884B}" dt="2020-02-24T12:07:06.697" v="63" actId="2696"/>
        <pc:sldMkLst>
          <pc:docMk/>
          <pc:sldMk cId="921986508" sldId="260"/>
        </pc:sldMkLst>
      </pc:sldChg>
    </pc:docChg>
  </pc:docChgLst>
  <pc:docChgLst>
    <pc:chgData name="Eline Luijten" userId="0336941d-f588-4011-af11-f0c1a7439c34" providerId="ADAL" clId="{18E4CBBB-A848-49C9-B6E7-B3575A12D27F}"/>
    <pc:docChg chg="undo custSel addSld delSld modSld">
      <pc:chgData name="Eline Luijten" userId="0336941d-f588-4011-af11-f0c1a7439c34" providerId="ADAL" clId="{18E4CBBB-A848-49C9-B6E7-B3575A12D27F}" dt="2020-02-23T18:35:56.228" v="1965"/>
      <pc:docMkLst>
        <pc:docMk/>
      </pc:docMkLst>
      <pc:sldChg chg="setBg">
        <pc:chgData name="Eline Luijten" userId="0336941d-f588-4011-af11-f0c1a7439c34" providerId="ADAL" clId="{18E4CBBB-A848-49C9-B6E7-B3575A12D27F}" dt="2020-02-23T18:35:21.810" v="1959"/>
        <pc:sldMkLst>
          <pc:docMk/>
          <pc:sldMk cId="1249073326" sldId="257"/>
        </pc:sldMkLst>
      </pc:sldChg>
      <pc:sldChg chg="setBg">
        <pc:chgData name="Eline Luijten" userId="0336941d-f588-4011-af11-f0c1a7439c34" providerId="ADAL" clId="{18E4CBBB-A848-49C9-B6E7-B3575A12D27F}" dt="2020-02-23T18:35:50.738" v="1964"/>
        <pc:sldMkLst>
          <pc:docMk/>
          <pc:sldMk cId="1064718538" sldId="258"/>
        </pc:sldMkLst>
      </pc:sldChg>
      <pc:sldChg chg="setBg">
        <pc:chgData name="Eline Luijten" userId="0336941d-f588-4011-af11-f0c1a7439c34" providerId="ADAL" clId="{18E4CBBB-A848-49C9-B6E7-B3575A12D27F}" dt="2020-02-23T18:35:56.228" v="1965"/>
        <pc:sldMkLst>
          <pc:docMk/>
          <pc:sldMk cId="921986508" sldId="260"/>
        </pc:sldMkLst>
      </pc:sldChg>
      <pc:sldChg chg="del">
        <pc:chgData name="Eline Luijten" userId="0336941d-f588-4011-af11-f0c1a7439c34" providerId="ADAL" clId="{18E4CBBB-A848-49C9-B6E7-B3575A12D27F}" dt="2020-02-23T17:58:27.828" v="5" actId="2696"/>
        <pc:sldMkLst>
          <pc:docMk/>
          <pc:sldMk cId="3791591394" sldId="266"/>
        </pc:sldMkLst>
      </pc:sldChg>
      <pc:sldChg chg="del">
        <pc:chgData name="Eline Luijten" userId="0336941d-f588-4011-af11-f0c1a7439c34" providerId="ADAL" clId="{18E4CBBB-A848-49C9-B6E7-B3575A12D27F}" dt="2020-02-23T17:57:48.841" v="1" actId="2696"/>
        <pc:sldMkLst>
          <pc:docMk/>
          <pc:sldMk cId="1701193256" sldId="267"/>
        </pc:sldMkLst>
      </pc:sldChg>
      <pc:sldChg chg="del">
        <pc:chgData name="Eline Luijten" userId="0336941d-f588-4011-af11-f0c1a7439c34" providerId="ADAL" clId="{18E4CBBB-A848-49C9-B6E7-B3575A12D27F}" dt="2020-02-23T17:58:20.127" v="3" actId="2696"/>
        <pc:sldMkLst>
          <pc:docMk/>
          <pc:sldMk cId="3522220191" sldId="268"/>
        </pc:sldMkLst>
      </pc:sldChg>
      <pc:sldChg chg="del">
        <pc:chgData name="Eline Luijten" userId="0336941d-f588-4011-af11-f0c1a7439c34" providerId="ADAL" clId="{18E4CBBB-A848-49C9-B6E7-B3575A12D27F}" dt="2020-02-23T17:58:47.387" v="7" actId="2696"/>
        <pc:sldMkLst>
          <pc:docMk/>
          <pc:sldMk cId="2406784845" sldId="270"/>
        </pc:sldMkLst>
      </pc:sldChg>
      <pc:sldChg chg="del">
        <pc:chgData name="Eline Luijten" userId="0336941d-f588-4011-af11-f0c1a7439c34" providerId="ADAL" clId="{18E4CBBB-A848-49C9-B6E7-B3575A12D27F}" dt="2020-02-23T17:59:44.144" v="10" actId="2696"/>
        <pc:sldMkLst>
          <pc:docMk/>
          <pc:sldMk cId="1158416062" sldId="271"/>
        </pc:sldMkLst>
      </pc:sldChg>
      <pc:sldChg chg="del">
        <pc:chgData name="Eline Luijten" userId="0336941d-f588-4011-af11-f0c1a7439c34" providerId="ADAL" clId="{18E4CBBB-A848-49C9-B6E7-B3575A12D27F}" dt="2020-02-23T17:58:29.363" v="6" actId="2696"/>
        <pc:sldMkLst>
          <pc:docMk/>
          <pc:sldMk cId="3917568918" sldId="272"/>
        </pc:sldMkLst>
      </pc:sldChg>
      <pc:sldChg chg="del">
        <pc:chgData name="Eline Luijten" userId="0336941d-f588-4011-af11-f0c1a7439c34" providerId="ADAL" clId="{18E4CBBB-A848-49C9-B6E7-B3575A12D27F}" dt="2020-02-23T17:59:10.520" v="8" actId="2696"/>
        <pc:sldMkLst>
          <pc:docMk/>
          <pc:sldMk cId="728452063" sldId="273"/>
        </pc:sldMkLst>
      </pc:sldChg>
      <pc:sldChg chg="del">
        <pc:chgData name="Eline Luijten" userId="0336941d-f588-4011-af11-f0c1a7439c34" providerId="ADAL" clId="{18E4CBBB-A848-49C9-B6E7-B3575A12D27F}" dt="2020-02-23T18:00:14.492" v="12" actId="2696"/>
        <pc:sldMkLst>
          <pc:docMk/>
          <pc:sldMk cId="889600372" sldId="274"/>
        </pc:sldMkLst>
      </pc:sldChg>
      <pc:sldChg chg="del">
        <pc:chgData name="Eline Luijten" userId="0336941d-f588-4011-af11-f0c1a7439c34" providerId="ADAL" clId="{18E4CBBB-A848-49C9-B6E7-B3575A12D27F}" dt="2020-02-23T18:00:20.258" v="13" actId="2696"/>
        <pc:sldMkLst>
          <pc:docMk/>
          <pc:sldMk cId="459010741" sldId="275"/>
        </pc:sldMkLst>
      </pc:sldChg>
      <pc:sldChg chg="del">
        <pc:chgData name="Eline Luijten" userId="0336941d-f588-4011-af11-f0c1a7439c34" providerId="ADAL" clId="{18E4CBBB-A848-49C9-B6E7-B3575A12D27F}" dt="2020-02-23T18:00:23.339" v="14" actId="2696"/>
        <pc:sldMkLst>
          <pc:docMk/>
          <pc:sldMk cId="4176603717" sldId="276"/>
        </pc:sldMkLst>
      </pc:sldChg>
      <pc:sldChg chg="addSp modSp mod setBg modNotesTx">
        <pc:chgData name="Eline Luijten" userId="0336941d-f588-4011-af11-f0c1a7439c34" providerId="ADAL" clId="{18E4CBBB-A848-49C9-B6E7-B3575A12D27F}" dt="2020-02-23T18:28:15.954" v="1570" actId="14100"/>
        <pc:sldMkLst>
          <pc:docMk/>
          <pc:sldMk cId="3029711134" sldId="278"/>
        </pc:sldMkLst>
        <pc:spChg chg="mod">
          <ac:chgData name="Eline Luijten" userId="0336941d-f588-4011-af11-f0c1a7439c34" providerId="ADAL" clId="{18E4CBBB-A848-49C9-B6E7-B3575A12D27F}" dt="2020-02-23T18:02:19.528" v="18" actId="26606"/>
          <ac:spMkLst>
            <pc:docMk/>
            <pc:sldMk cId="3029711134" sldId="278"/>
            <ac:spMk id="2" creationId="{00000000-0000-0000-0000-000000000000}"/>
          </ac:spMkLst>
        </pc:spChg>
        <pc:spChg chg="mod">
          <ac:chgData name="Eline Luijten" userId="0336941d-f588-4011-af11-f0c1a7439c34" providerId="ADAL" clId="{18E4CBBB-A848-49C9-B6E7-B3575A12D27F}" dt="2020-02-23T18:13:30.376" v="341" actId="20577"/>
          <ac:spMkLst>
            <pc:docMk/>
            <pc:sldMk cId="3029711134" sldId="278"/>
            <ac:spMk id="3" creationId="{00000000-0000-0000-0000-000000000000}"/>
          </ac:spMkLst>
        </pc:spChg>
        <pc:spChg chg="add">
          <ac:chgData name="Eline Luijten" userId="0336941d-f588-4011-af11-f0c1a7439c34" providerId="ADAL" clId="{18E4CBBB-A848-49C9-B6E7-B3575A12D27F}" dt="2020-02-23T18:02:19.528" v="18" actId="26606"/>
          <ac:spMkLst>
            <pc:docMk/>
            <pc:sldMk cId="3029711134" sldId="278"/>
            <ac:spMk id="10" creationId="{DD38EE57-B708-47C9-A4A4-E25F09FAB029}"/>
          </ac:spMkLst>
        </pc:spChg>
        <pc:grpChg chg="add">
          <ac:chgData name="Eline Luijten" userId="0336941d-f588-4011-af11-f0c1a7439c34" providerId="ADAL" clId="{18E4CBBB-A848-49C9-B6E7-B3575A12D27F}" dt="2020-02-23T18:02:19.528" v="18" actId="26606"/>
          <ac:grpSpMkLst>
            <pc:docMk/>
            <pc:sldMk cId="3029711134" sldId="278"/>
            <ac:grpSpMk id="12" creationId="{57A28182-58A5-4DBB-8F64-BD944BCA8154}"/>
          </ac:grpSpMkLst>
        </pc:grpChg>
        <pc:picChg chg="add mod">
          <ac:chgData name="Eline Luijten" userId="0336941d-f588-4011-af11-f0c1a7439c34" providerId="ADAL" clId="{18E4CBBB-A848-49C9-B6E7-B3575A12D27F}" dt="2020-02-23T18:28:15.954" v="1570" actId="14100"/>
          <ac:picMkLst>
            <pc:docMk/>
            <pc:sldMk cId="3029711134" sldId="278"/>
            <ac:picMk id="7" creationId="{50BBB292-8284-4204-9C29-684D904AA94B}"/>
          </ac:picMkLst>
        </pc:picChg>
      </pc:sldChg>
      <pc:sldChg chg="addSp modSp mod setBg">
        <pc:chgData name="Eline Luijten" userId="0336941d-f588-4011-af11-f0c1a7439c34" providerId="ADAL" clId="{18E4CBBB-A848-49C9-B6E7-B3575A12D27F}" dt="2020-02-23T18:33:49.372" v="1851" actId="20577"/>
        <pc:sldMkLst>
          <pc:docMk/>
          <pc:sldMk cId="2856713327" sldId="280"/>
        </pc:sldMkLst>
        <pc:spChg chg="mod">
          <ac:chgData name="Eline Luijten" userId="0336941d-f588-4011-af11-f0c1a7439c34" providerId="ADAL" clId="{18E4CBBB-A848-49C9-B6E7-B3575A12D27F}" dt="2020-02-23T18:28:27.303" v="1571" actId="26606"/>
          <ac:spMkLst>
            <pc:docMk/>
            <pc:sldMk cId="2856713327" sldId="280"/>
            <ac:spMk id="2" creationId="{00000000-0000-0000-0000-000000000000}"/>
          </ac:spMkLst>
        </pc:spChg>
        <pc:spChg chg="mod">
          <ac:chgData name="Eline Luijten" userId="0336941d-f588-4011-af11-f0c1a7439c34" providerId="ADAL" clId="{18E4CBBB-A848-49C9-B6E7-B3575A12D27F}" dt="2020-02-23T18:33:49.372" v="1851" actId="20577"/>
          <ac:spMkLst>
            <pc:docMk/>
            <pc:sldMk cId="2856713327" sldId="280"/>
            <ac:spMk id="3" creationId="{00000000-0000-0000-0000-000000000000}"/>
          </ac:spMkLst>
        </pc:spChg>
        <pc:spChg chg="add">
          <ac:chgData name="Eline Luijten" userId="0336941d-f588-4011-af11-f0c1a7439c34" providerId="ADAL" clId="{18E4CBBB-A848-49C9-B6E7-B3575A12D27F}" dt="2020-02-23T18:28:27.303" v="1571" actId="26606"/>
          <ac:spMkLst>
            <pc:docMk/>
            <pc:sldMk cId="2856713327" sldId="280"/>
            <ac:spMk id="10" creationId="{DD38EE57-B708-47C9-A4A4-E25F09FAB029}"/>
          </ac:spMkLst>
        </pc:spChg>
        <pc:grpChg chg="add">
          <ac:chgData name="Eline Luijten" userId="0336941d-f588-4011-af11-f0c1a7439c34" providerId="ADAL" clId="{18E4CBBB-A848-49C9-B6E7-B3575A12D27F}" dt="2020-02-23T18:28:27.303" v="1571" actId="26606"/>
          <ac:grpSpMkLst>
            <pc:docMk/>
            <pc:sldMk cId="2856713327" sldId="280"/>
            <ac:grpSpMk id="12" creationId="{57A28182-58A5-4DBB-8F64-BD944BCA8154}"/>
          </ac:grpSpMkLst>
        </pc:grpChg>
        <pc:picChg chg="add mod">
          <ac:chgData name="Eline Luijten" userId="0336941d-f588-4011-af11-f0c1a7439c34" providerId="ADAL" clId="{18E4CBBB-A848-49C9-B6E7-B3575A12D27F}" dt="2020-02-23T18:32:30.176" v="1808" actId="1076"/>
          <ac:picMkLst>
            <pc:docMk/>
            <pc:sldMk cId="2856713327" sldId="280"/>
            <ac:picMk id="7" creationId="{9446A04B-DB39-412F-B238-944DB53B4F8C}"/>
          </ac:picMkLst>
        </pc:picChg>
      </pc:sldChg>
      <pc:sldChg chg="del">
        <pc:chgData name="Eline Luijten" userId="0336941d-f588-4011-af11-f0c1a7439c34" providerId="ADAL" clId="{18E4CBBB-A848-49C9-B6E7-B3575A12D27F}" dt="2020-02-23T18:01:14.718" v="17" actId="2696"/>
        <pc:sldMkLst>
          <pc:docMk/>
          <pc:sldMk cId="3085004318" sldId="281"/>
        </pc:sldMkLst>
      </pc:sldChg>
      <pc:sldChg chg="del">
        <pc:chgData name="Eline Luijten" userId="0336941d-f588-4011-af11-f0c1a7439c34" providerId="ADAL" clId="{18E4CBBB-A848-49C9-B6E7-B3575A12D27F}" dt="2020-02-23T18:01:10.797" v="16" actId="2696"/>
        <pc:sldMkLst>
          <pc:docMk/>
          <pc:sldMk cId="4083491571" sldId="282"/>
        </pc:sldMkLst>
      </pc:sldChg>
      <pc:sldChg chg="del">
        <pc:chgData name="Eline Luijten" userId="0336941d-f588-4011-af11-f0c1a7439c34" providerId="ADAL" clId="{18E4CBBB-A848-49C9-B6E7-B3575A12D27F}" dt="2020-02-23T17:57:35.707" v="0" actId="2696"/>
        <pc:sldMkLst>
          <pc:docMk/>
          <pc:sldMk cId="3375164703" sldId="283"/>
        </pc:sldMkLst>
      </pc:sldChg>
      <pc:sldChg chg="del">
        <pc:chgData name="Eline Luijten" userId="0336941d-f588-4011-af11-f0c1a7439c34" providerId="ADAL" clId="{18E4CBBB-A848-49C9-B6E7-B3575A12D27F}" dt="2020-02-23T17:57:54.620" v="2" actId="2696"/>
        <pc:sldMkLst>
          <pc:docMk/>
          <pc:sldMk cId="397716669" sldId="284"/>
        </pc:sldMkLst>
      </pc:sldChg>
      <pc:sldChg chg="del">
        <pc:chgData name="Eline Luijten" userId="0336941d-f588-4011-af11-f0c1a7439c34" providerId="ADAL" clId="{18E4CBBB-A848-49C9-B6E7-B3575A12D27F}" dt="2020-02-23T17:58:24.098" v="4" actId="2696"/>
        <pc:sldMkLst>
          <pc:docMk/>
          <pc:sldMk cId="3955776328" sldId="285"/>
        </pc:sldMkLst>
      </pc:sldChg>
      <pc:sldChg chg="del">
        <pc:chgData name="Eline Luijten" userId="0336941d-f588-4011-af11-f0c1a7439c34" providerId="ADAL" clId="{18E4CBBB-A848-49C9-B6E7-B3575A12D27F}" dt="2020-02-23T17:59:37.461" v="9" actId="2696"/>
        <pc:sldMkLst>
          <pc:docMk/>
          <pc:sldMk cId="3948520952" sldId="286"/>
        </pc:sldMkLst>
      </pc:sldChg>
      <pc:sldChg chg="del">
        <pc:chgData name="Eline Luijten" userId="0336941d-f588-4011-af11-f0c1a7439c34" providerId="ADAL" clId="{18E4CBBB-A848-49C9-B6E7-B3575A12D27F}" dt="2020-02-23T17:59:53.534" v="11" actId="2696"/>
        <pc:sldMkLst>
          <pc:docMk/>
          <pc:sldMk cId="1678468818" sldId="287"/>
        </pc:sldMkLst>
      </pc:sldChg>
      <pc:sldChg chg="del">
        <pc:chgData name="Eline Luijten" userId="0336941d-f588-4011-af11-f0c1a7439c34" providerId="ADAL" clId="{18E4CBBB-A848-49C9-B6E7-B3575A12D27F}" dt="2020-02-23T18:00:29.321" v="15" actId="2696"/>
        <pc:sldMkLst>
          <pc:docMk/>
          <pc:sldMk cId="1646539544" sldId="289"/>
        </pc:sldMkLst>
      </pc:sldChg>
      <pc:sldChg chg="addSp delSp modSp mod setBg setClrOvrMap">
        <pc:chgData name="Eline Luijten" userId="0336941d-f588-4011-af11-f0c1a7439c34" providerId="ADAL" clId="{18E4CBBB-A848-49C9-B6E7-B3575A12D27F}" dt="2020-02-23T18:35:02.540" v="1958" actId="26606"/>
        <pc:sldMkLst>
          <pc:docMk/>
          <pc:sldMk cId="1473474031" sldId="291"/>
        </pc:sldMkLst>
        <pc:spChg chg="mod">
          <ac:chgData name="Eline Luijten" userId="0336941d-f588-4011-af11-f0c1a7439c34" providerId="ADAL" clId="{18E4CBBB-A848-49C9-B6E7-B3575A12D27F}" dt="2020-02-23T18:35:02.540" v="1958" actId="26606"/>
          <ac:spMkLst>
            <pc:docMk/>
            <pc:sldMk cId="1473474031" sldId="291"/>
            <ac:spMk id="2" creationId="{00000000-0000-0000-0000-000000000000}"/>
          </ac:spMkLst>
        </pc:spChg>
        <pc:spChg chg="mod">
          <ac:chgData name="Eline Luijten" userId="0336941d-f588-4011-af11-f0c1a7439c34" providerId="ADAL" clId="{18E4CBBB-A848-49C9-B6E7-B3575A12D27F}" dt="2020-02-23T18:35:02.540" v="1958" actId="26606"/>
          <ac:spMkLst>
            <pc:docMk/>
            <pc:sldMk cId="1473474031" sldId="291"/>
            <ac:spMk id="3" creationId="{00000000-0000-0000-0000-000000000000}"/>
          </ac:spMkLst>
        </pc:spChg>
        <pc:spChg chg="add del">
          <ac:chgData name="Eline Luijten" userId="0336941d-f588-4011-af11-f0c1a7439c34" providerId="ADAL" clId="{18E4CBBB-A848-49C9-B6E7-B3575A12D27F}" dt="2020-02-23T18:35:02.540" v="1957" actId="26606"/>
          <ac:spMkLst>
            <pc:docMk/>
            <pc:sldMk cId="1473474031" sldId="291"/>
            <ac:spMk id="71" creationId="{1DB7C82F-AB7E-4F0C-B829-FA1B9C415180}"/>
          </ac:spMkLst>
        </pc:spChg>
        <pc:spChg chg="add">
          <ac:chgData name="Eline Luijten" userId="0336941d-f588-4011-af11-f0c1a7439c34" providerId="ADAL" clId="{18E4CBBB-A848-49C9-B6E7-B3575A12D27F}" dt="2020-02-23T18:35:02.540" v="1958" actId="26606"/>
          <ac:spMkLst>
            <pc:docMk/>
            <pc:sldMk cId="1473474031" sldId="291"/>
            <ac:spMk id="73" creationId="{F227E5B6-9132-43CA-B503-37A18562ADF2}"/>
          </ac:spMkLst>
        </pc:spChg>
        <pc:spChg chg="add">
          <ac:chgData name="Eline Luijten" userId="0336941d-f588-4011-af11-f0c1a7439c34" providerId="ADAL" clId="{18E4CBBB-A848-49C9-B6E7-B3575A12D27F}" dt="2020-02-23T18:35:02.540" v="1958" actId="26606"/>
          <ac:spMkLst>
            <pc:docMk/>
            <pc:sldMk cId="1473474031" sldId="291"/>
            <ac:spMk id="75" creationId="{D2929CB1-0E3C-4B2D-ADC5-0154FB33BA44}"/>
          </ac:spMkLst>
        </pc:spChg>
        <pc:spChg chg="add">
          <ac:chgData name="Eline Luijten" userId="0336941d-f588-4011-af11-f0c1a7439c34" providerId="ADAL" clId="{18E4CBBB-A848-49C9-B6E7-B3575A12D27F}" dt="2020-02-23T18:35:02.540" v="1958" actId="26606"/>
          <ac:spMkLst>
            <pc:docMk/>
            <pc:sldMk cId="1473474031" sldId="291"/>
            <ac:spMk id="77" creationId="{658970D8-8D1D-4B5C-894B-E871CC86543D}"/>
          </ac:spMkLst>
        </pc:spChg>
        <pc:spChg chg="add">
          <ac:chgData name="Eline Luijten" userId="0336941d-f588-4011-af11-f0c1a7439c34" providerId="ADAL" clId="{18E4CBBB-A848-49C9-B6E7-B3575A12D27F}" dt="2020-02-23T18:35:02.540" v="1958" actId="26606"/>
          <ac:spMkLst>
            <pc:docMk/>
            <pc:sldMk cId="1473474031" sldId="291"/>
            <ac:spMk id="79" creationId="{03C2051E-A88D-48E5-BACF-AAED17892722}"/>
          </ac:spMkLst>
        </pc:spChg>
        <pc:spChg chg="add">
          <ac:chgData name="Eline Luijten" userId="0336941d-f588-4011-af11-f0c1a7439c34" providerId="ADAL" clId="{18E4CBBB-A848-49C9-B6E7-B3575A12D27F}" dt="2020-02-23T18:35:02.540" v="1958" actId="26606"/>
          <ac:spMkLst>
            <pc:docMk/>
            <pc:sldMk cId="1473474031" sldId="291"/>
            <ac:spMk id="81" creationId="{5F2F0C84-BE8C-4DC2-A6D3-30349A801D5C}"/>
          </ac:spMkLst>
        </pc:spChg>
        <pc:spChg chg="add">
          <ac:chgData name="Eline Luijten" userId="0336941d-f588-4011-af11-f0c1a7439c34" providerId="ADAL" clId="{18E4CBBB-A848-49C9-B6E7-B3575A12D27F}" dt="2020-02-23T18:35:02.540" v="1958" actId="26606"/>
          <ac:spMkLst>
            <pc:docMk/>
            <pc:sldMk cId="1473474031" sldId="291"/>
            <ac:spMk id="83" creationId="{7821A508-2985-4905-874A-527429BAABFA}"/>
          </ac:spMkLst>
        </pc:spChg>
        <pc:spChg chg="add">
          <ac:chgData name="Eline Luijten" userId="0336941d-f588-4011-af11-f0c1a7439c34" providerId="ADAL" clId="{18E4CBBB-A848-49C9-B6E7-B3575A12D27F}" dt="2020-02-23T18:35:02.540" v="1958" actId="26606"/>
          <ac:spMkLst>
            <pc:docMk/>
            <pc:sldMk cId="1473474031" sldId="291"/>
            <ac:spMk id="2052" creationId="{B9651FA3-B4A1-4E98-9B71-4CF82087794D}"/>
          </ac:spMkLst>
        </pc:spChg>
        <pc:picChg chg="mod">
          <ac:chgData name="Eline Luijten" userId="0336941d-f588-4011-af11-f0c1a7439c34" providerId="ADAL" clId="{18E4CBBB-A848-49C9-B6E7-B3575A12D27F}" dt="2020-02-23T18:35:02.540" v="1958" actId="26606"/>
          <ac:picMkLst>
            <pc:docMk/>
            <pc:sldMk cId="1473474031" sldId="291"/>
            <ac:picMk id="2050" creationId="{00000000-0000-0000-0000-000000000000}"/>
          </ac:picMkLst>
        </pc:picChg>
      </pc:sldChg>
      <pc:sldChg chg="addSp modSp add mod setBg modNotesTx">
        <pc:chgData name="Eline Luijten" userId="0336941d-f588-4011-af11-f0c1a7439c34" providerId="ADAL" clId="{18E4CBBB-A848-49C9-B6E7-B3575A12D27F}" dt="2020-02-23T18:28:05.178" v="1569" actId="14100"/>
        <pc:sldMkLst>
          <pc:docMk/>
          <pc:sldMk cId="4061588209" sldId="292"/>
        </pc:sldMkLst>
        <pc:spChg chg="mod">
          <ac:chgData name="Eline Luijten" userId="0336941d-f588-4011-af11-f0c1a7439c34" providerId="ADAL" clId="{18E4CBBB-A848-49C9-B6E7-B3575A12D27F}" dt="2020-02-23T18:26:19.396" v="1459" actId="26606"/>
          <ac:spMkLst>
            <pc:docMk/>
            <pc:sldMk cId="4061588209" sldId="292"/>
            <ac:spMk id="2" creationId="{CDC4547F-2105-44C1-BF3D-431765CC9438}"/>
          </ac:spMkLst>
        </pc:spChg>
        <pc:spChg chg="mod">
          <ac:chgData name="Eline Luijten" userId="0336941d-f588-4011-af11-f0c1a7439c34" providerId="ADAL" clId="{18E4CBBB-A848-49C9-B6E7-B3575A12D27F}" dt="2020-02-23T18:28:05.178" v="1569" actId="14100"/>
          <ac:spMkLst>
            <pc:docMk/>
            <pc:sldMk cId="4061588209" sldId="292"/>
            <ac:spMk id="3" creationId="{FFE7F804-3B70-4A8B-B6E4-5AC615122B5B}"/>
          </ac:spMkLst>
        </pc:spChg>
        <pc:spChg chg="add">
          <ac:chgData name="Eline Luijten" userId="0336941d-f588-4011-af11-f0c1a7439c34" providerId="ADAL" clId="{18E4CBBB-A848-49C9-B6E7-B3575A12D27F}" dt="2020-02-23T18:26:19.396" v="1459" actId="26606"/>
          <ac:spMkLst>
            <pc:docMk/>
            <pc:sldMk cId="4061588209" sldId="292"/>
            <ac:spMk id="10" creationId="{DD38EE57-B708-47C9-A4A4-E25F09FAB029}"/>
          </ac:spMkLst>
        </pc:spChg>
        <pc:grpChg chg="add">
          <ac:chgData name="Eline Luijten" userId="0336941d-f588-4011-af11-f0c1a7439c34" providerId="ADAL" clId="{18E4CBBB-A848-49C9-B6E7-B3575A12D27F}" dt="2020-02-23T18:26:19.396" v="1459" actId="26606"/>
          <ac:grpSpMkLst>
            <pc:docMk/>
            <pc:sldMk cId="4061588209" sldId="292"/>
            <ac:grpSpMk id="12" creationId="{57A28182-58A5-4DBB-8F64-BD944BCA8154}"/>
          </ac:grpSpMkLst>
        </pc:grpChg>
        <pc:picChg chg="add mod">
          <ac:chgData name="Eline Luijten" userId="0336941d-f588-4011-af11-f0c1a7439c34" providerId="ADAL" clId="{18E4CBBB-A848-49C9-B6E7-B3575A12D27F}" dt="2020-02-23T18:26:26.219" v="1461" actId="1076"/>
          <ac:picMkLst>
            <pc:docMk/>
            <pc:sldMk cId="4061588209" sldId="292"/>
            <ac:picMk id="7" creationId="{497929C7-FF3D-4218-9CB5-D93963DE2AE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4AA1F-3D2B-4D16-B735-FD57A8D95724}" type="datetimeFigureOut">
              <a:rPr lang="nl-NL" smtClean="0"/>
              <a:t>24-2-2020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6DDB4-007D-48C6-B359-385F75EA5F17}" type="slidenum">
              <a:rPr lang="nl-NL" smtClean="0"/>
              <a:t>‹nr.›</a:t>
            </a:fld>
            <a:endParaRPr lang="nl-NL"/>
          </a:p>
        </p:txBody>
      </p:sp>
    </p:spTree>
    <p:extLst>
      <p:ext uri="{BB962C8B-B14F-4D97-AF65-F5344CB8AC3E}">
        <p14:creationId xmlns:p14="http://schemas.microsoft.com/office/powerpoint/2010/main" val="1232857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1</a:t>
            </a:fld>
            <a:endParaRPr lang="nl-NL"/>
          </a:p>
        </p:txBody>
      </p:sp>
    </p:spTree>
    <p:extLst>
      <p:ext uri="{BB962C8B-B14F-4D97-AF65-F5344CB8AC3E}">
        <p14:creationId xmlns:p14="http://schemas.microsoft.com/office/powerpoint/2010/main" val="3521846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A36DDB4-007D-48C6-B359-385F75EA5F17}" type="slidenum">
              <a:rPr lang="nl-NL" smtClean="0"/>
              <a:t>3</a:t>
            </a:fld>
            <a:endParaRPr lang="nl-NL"/>
          </a:p>
        </p:txBody>
      </p:sp>
    </p:spTree>
    <p:extLst>
      <p:ext uri="{BB962C8B-B14F-4D97-AF65-F5344CB8AC3E}">
        <p14:creationId xmlns:p14="http://schemas.microsoft.com/office/powerpoint/2010/main" val="4203284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A36DDB4-007D-48C6-B359-385F75EA5F17}" type="slidenum">
              <a:rPr lang="nl-NL" smtClean="0"/>
              <a:t>4</a:t>
            </a:fld>
            <a:endParaRPr lang="nl-NL"/>
          </a:p>
        </p:txBody>
      </p:sp>
    </p:spTree>
    <p:extLst>
      <p:ext uri="{BB962C8B-B14F-4D97-AF65-F5344CB8AC3E}">
        <p14:creationId xmlns:p14="http://schemas.microsoft.com/office/powerpoint/2010/main" val="2688782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een hogere lichaamstemperatuur verlopen de afweerprocessen sneller</a:t>
            </a:r>
          </a:p>
          <a:p>
            <a:r>
              <a:rPr lang="nl-NL" dirty="0"/>
              <a:t>Bespreken: wanneer heeft</a:t>
            </a:r>
            <a:r>
              <a:rPr lang="nl-NL" baseline="0" dirty="0"/>
              <a:t> iemand koorts? Is koorts nuttig en waarom? , verschijnselen koorts</a:t>
            </a:r>
          </a:p>
          <a:p>
            <a:endParaRPr lang="nl-NL" baseline="0" dirty="0"/>
          </a:p>
          <a:p>
            <a:pPr marL="0" indent="0">
              <a:buFontTx/>
              <a:buNone/>
            </a:pPr>
            <a:r>
              <a:rPr lang="nl-NL" baseline="0" dirty="0"/>
              <a:t>Doelgroep die niet snel koorts zal ontwikkelen zijn bejaarden zie pathologie p. 141</a:t>
            </a:r>
          </a:p>
          <a:p>
            <a:pPr marL="0" indent="0">
              <a:buFontTx/>
              <a:buNone/>
            </a:pPr>
            <a:endParaRPr lang="nl-NL" baseline="0" dirty="0"/>
          </a:p>
          <a:p>
            <a:pPr marL="0" indent="0">
              <a:buFontTx/>
              <a:buNone/>
            </a:pPr>
            <a:r>
              <a:rPr lang="nl-NL" baseline="0" dirty="0"/>
              <a:t>Intermitterende koorts: ‘s nachts koorts en overdag een normaalwaarde (abcessen, tuberculose, maligniteiten)</a:t>
            </a:r>
            <a:br>
              <a:rPr lang="nl-NL" baseline="0" dirty="0"/>
            </a:br>
            <a:r>
              <a:rPr lang="nl-NL" baseline="0" dirty="0"/>
              <a:t>Continue koorts: temp continue hoger dan de normaalwaarde (wondinfecties, bloedtransfusies, bacteriële en virale infecties)</a:t>
            </a:r>
            <a:br>
              <a:rPr lang="nl-NL" baseline="0" dirty="0"/>
            </a:br>
            <a:r>
              <a:rPr lang="nl-NL" baseline="0" dirty="0"/>
              <a:t>aanvalsgewijze koorts: afwisselende korte periodes van koorts en normaalwaarde (malaria, UWI)</a:t>
            </a:r>
          </a:p>
          <a:p>
            <a:pPr marL="0" indent="0">
              <a:buFontTx/>
              <a:buNone/>
            </a:pPr>
            <a:r>
              <a:rPr lang="nl-NL" baseline="0" dirty="0" err="1"/>
              <a:t>Relapsing</a:t>
            </a:r>
            <a:r>
              <a:rPr lang="nl-NL" baseline="0" dirty="0"/>
              <a:t> koorts: koortsperioden van 3 tot 10 dagen, afwisselend met even lange koortsvrije intervallen (ziekte van hodgkin)</a:t>
            </a:r>
          </a:p>
        </p:txBody>
      </p:sp>
      <p:sp>
        <p:nvSpPr>
          <p:cNvPr id="4" name="Tijdelijke aanduiding voor dianummer 3"/>
          <p:cNvSpPr>
            <a:spLocks noGrp="1"/>
          </p:cNvSpPr>
          <p:nvPr>
            <p:ph type="sldNum" sz="quarter" idx="10"/>
          </p:nvPr>
        </p:nvSpPr>
        <p:spPr/>
        <p:txBody>
          <a:bodyPr/>
          <a:lstStyle/>
          <a:p>
            <a:fld id="{EA36DDB4-007D-48C6-B359-385F75EA5F17}" type="slidenum">
              <a:rPr lang="nl-NL" smtClean="0"/>
              <a:t>5</a:t>
            </a:fld>
            <a:endParaRPr lang="nl-NL"/>
          </a:p>
        </p:txBody>
      </p:sp>
    </p:spTree>
    <p:extLst>
      <p:ext uri="{BB962C8B-B14F-4D97-AF65-F5344CB8AC3E}">
        <p14:creationId xmlns:p14="http://schemas.microsoft.com/office/powerpoint/2010/main" val="1178138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Hyperthermie kan komen door een overmatige productie van warmte, te lage afgifte van warmte of beide. Het verschil met koorts is dat de thermobalans is verstoord. Patiënt dient gekoeld te worden. Boven de 42 graden veranderen de eiwitstructuren waardoor de eiwitten gaan stollen. Vitale functies raken hierdoor ernstig verstoord waardoor deze toestand een fatale afloop kan hebben.</a:t>
            </a:r>
          </a:p>
          <a:p>
            <a:endParaRPr lang="nl-NL" dirty="0"/>
          </a:p>
          <a:p>
            <a:r>
              <a:rPr lang="nl-NL" dirty="0"/>
              <a:t>Blz. 281 pro </a:t>
            </a:r>
            <a:r>
              <a:rPr lang="nl-NL" dirty="0" err="1"/>
              <a:t>active</a:t>
            </a:r>
            <a:r>
              <a:rPr lang="nl-NL" dirty="0"/>
              <a:t> </a:t>
            </a:r>
            <a:r>
              <a:rPr lang="nl-NL" dirty="0" err="1"/>
              <a:t>nursing</a:t>
            </a:r>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6</a:t>
            </a:fld>
            <a:endParaRPr lang="nl-NL"/>
          </a:p>
        </p:txBody>
      </p:sp>
    </p:spTree>
    <p:extLst>
      <p:ext uri="{BB962C8B-B14F-4D97-AF65-F5344CB8AC3E}">
        <p14:creationId xmlns:p14="http://schemas.microsoft.com/office/powerpoint/2010/main" val="2733914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Iedere patiënt heeft risico op hypothermie zie </a:t>
            </a:r>
            <a:r>
              <a:rPr lang="nl-NL" dirty="0" err="1"/>
              <a:t>proActive</a:t>
            </a:r>
            <a:r>
              <a:rPr lang="nl-NL" baseline="0" dirty="0"/>
              <a:t> p. 283 – 284</a:t>
            </a:r>
          </a:p>
          <a:p>
            <a:endParaRPr lang="nl-NL" baseline="0" dirty="0"/>
          </a:p>
          <a:p>
            <a:r>
              <a:rPr lang="nl-NL" baseline="0" dirty="0"/>
              <a:t>Benoemen: vooral ouderen &amp; pasgeborenen verhoogd risico</a:t>
            </a:r>
            <a:endParaRPr lang="nl-NL" dirty="0"/>
          </a:p>
        </p:txBody>
      </p:sp>
      <p:sp>
        <p:nvSpPr>
          <p:cNvPr id="4" name="Tijdelijke aanduiding voor dianummer 3"/>
          <p:cNvSpPr>
            <a:spLocks noGrp="1"/>
          </p:cNvSpPr>
          <p:nvPr>
            <p:ph type="sldNum" sz="quarter" idx="10"/>
          </p:nvPr>
        </p:nvSpPr>
        <p:spPr/>
        <p:txBody>
          <a:bodyPr/>
          <a:lstStyle/>
          <a:p>
            <a:fld id="{EA36DDB4-007D-48C6-B359-385F75EA5F17}" type="slidenum">
              <a:rPr lang="nl-NL" smtClean="0"/>
              <a:t>7</a:t>
            </a:fld>
            <a:endParaRPr lang="nl-NL"/>
          </a:p>
        </p:txBody>
      </p:sp>
    </p:spTree>
    <p:extLst>
      <p:ext uri="{BB962C8B-B14F-4D97-AF65-F5344CB8AC3E}">
        <p14:creationId xmlns:p14="http://schemas.microsoft.com/office/powerpoint/2010/main" val="3732809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24-2-2020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59161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24-2-2020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3041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24-2-2020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20869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24-2-2020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990580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24-2-2020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97339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24-2-2020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593070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1332B47-D2FB-40D7-9696-A7DA4DFB93F6}" type="datetimeFigureOut">
              <a:rPr lang="nl-NL" smtClean="0"/>
              <a:t>24-2-2020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463448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1332B47-D2FB-40D7-9696-A7DA4DFB93F6}" type="datetimeFigureOut">
              <a:rPr lang="nl-NL" smtClean="0"/>
              <a:t>24-2-2020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58761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332B47-D2FB-40D7-9696-A7DA4DFB93F6}" type="datetimeFigureOut">
              <a:rPr lang="nl-NL" smtClean="0"/>
              <a:t>24-2-2020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99185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24-2-2020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28270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24-2-2020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27831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32B47-D2FB-40D7-9696-A7DA4DFB93F6}" type="datetimeFigureOut">
              <a:rPr lang="nl-NL" smtClean="0"/>
              <a:t>24-2-2020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270539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kahoot.it/" TargetMode="Externa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nl/url?sa=i&amp;rct=j&amp;q=&amp;esrc=s&amp;source=images&amp;cd=&amp;cad=rja&amp;uact=8&amp;ved=0CAcQjRxqFQoTCPbbovPMg8kCFUaPDwodnP0HcA&amp;url=http://moeders.net/sos-hoge-koorts-bij-kinderen/&amp;bvm=bv.106923889,d.bGQ&amp;psig=AFQjCNGsgbIhbwGrUTVPs8T5ySe9-sRmPw&amp;ust=144716742132440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nl/url?sa=i&amp;rct=j&amp;q=&amp;esrc=s&amp;source=images&amp;cd=&amp;cad=rja&amp;uact=8&amp;ved=&amp;url=http://www.ethaconcept.be/&amp;psig=AFQjCNGuU-xQmaeg6xx4fetwqYL4j-QPcQ&amp;ust=144716874154637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3"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9C6D8ABA-3C8B-42D1-BB3D-5DB41D893B10}"/>
              </a:ext>
            </a:extLst>
          </p:cNvPr>
          <p:cNvPicPr>
            <a:picLocks noChangeAspect="1"/>
          </p:cNvPicPr>
          <p:nvPr/>
        </p:nvPicPr>
        <p:blipFill rotWithShape="1">
          <a:blip r:embed="rId3">
            <a:alphaModFix amt="50000"/>
            <a:extLst/>
          </a:blip>
          <a:srcRect t="5467" b="9063"/>
          <a:stretch/>
        </p:blipFill>
        <p:spPr>
          <a:xfrm>
            <a:off x="20" y="1"/>
            <a:ext cx="9143980" cy="6857999"/>
          </a:xfrm>
          <a:prstGeom prst="rect">
            <a:avLst/>
          </a:prstGeom>
        </p:spPr>
      </p:pic>
      <p:sp>
        <p:nvSpPr>
          <p:cNvPr id="2" name="Titel 1"/>
          <p:cNvSpPr>
            <a:spLocks noGrp="1"/>
          </p:cNvSpPr>
          <p:nvPr>
            <p:ph type="ctrTitle"/>
          </p:nvPr>
        </p:nvSpPr>
        <p:spPr>
          <a:xfrm>
            <a:off x="1143000" y="1122362"/>
            <a:ext cx="6858000" cy="2900518"/>
          </a:xfrm>
        </p:spPr>
        <p:txBody>
          <a:bodyPr>
            <a:normAutofit/>
          </a:bodyPr>
          <a:lstStyle/>
          <a:p>
            <a:r>
              <a:rPr lang="nl-NL" b="1">
                <a:solidFill>
                  <a:srgbClr val="FFFFFF"/>
                </a:solidFill>
              </a:rPr>
              <a:t>Thermoregulatiesysteem</a:t>
            </a:r>
          </a:p>
        </p:txBody>
      </p:sp>
      <p:sp>
        <p:nvSpPr>
          <p:cNvPr id="3" name="Ondertitel 2"/>
          <p:cNvSpPr>
            <a:spLocks noGrp="1"/>
          </p:cNvSpPr>
          <p:nvPr>
            <p:ph type="subTitle" idx="1"/>
          </p:nvPr>
        </p:nvSpPr>
        <p:spPr>
          <a:xfrm>
            <a:off x="1143000" y="4159404"/>
            <a:ext cx="6858000" cy="1098395"/>
          </a:xfrm>
        </p:spPr>
        <p:txBody>
          <a:bodyPr>
            <a:normAutofit/>
          </a:bodyPr>
          <a:lstStyle/>
          <a:p>
            <a:r>
              <a:rPr lang="nl-NL">
                <a:solidFill>
                  <a:srgbClr val="FFFFFF"/>
                </a:solidFill>
              </a:rPr>
              <a:t>Klinisch redeneren</a:t>
            </a:r>
          </a:p>
        </p:txBody>
      </p:sp>
    </p:spTree>
    <p:extLst>
      <p:ext uri="{BB962C8B-B14F-4D97-AF65-F5344CB8AC3E}">
        <p14:creationId xmlns:p14="http://schemas.microsoft.com/office/powerpoint/2010/main" val="243384719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4293"/>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3125451"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515125" y="591344"/>
            <a:ext cx="2400300" cy="5585619"/>
          </a:xfrm>
        </p:spPr>
        <p:txBody>
          <a:bodyPr>
            <a:normAutofit/>
          </a:bodyPr>
          <a:lstStyle/>
          <a:p>
            <a:r>
              <a:rPr lang="nl-NL" b="1">
                <a:solidFill>
                  <a:srgbClr val="FFFFFF"/>
                </a:solidFill>
              </a:rPr>
              <a:t>Inhoud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p:cNvSpPr>
            <a:spLocks noGrp="1"/>
          </p:cNvSpPr>
          <p:nvPr>
            <p:ph idx="1"/>
          </p:nvPr>
        </p:nvSpPr>
        <p:spPr>
          <a:xfrm>
            <a:off x="3335481" y="591344"/>
            <a:ext cx="5179868" cy="5585619"/>
          </a:xfrm>
        </p:spPr>
        <p:txBody>
          <a:bodyPr anchor="ctr">
            <a:normAutofit/>
          </a:bodyPr>
          <a:lstStyle/>
          <a:p>
            <a:r>
              <a:rPr lang="en-US" dirty="0" err="1"/>
              <a:t>Terugblik</a:t>
            </a:r>
            <a:endParaRPr lang="nl-NL" dirty="0"/>
          </a:p>
          <a:p>
            <a:r>
              <a:rPr lang="nl-NL" dirty="0"/>
              <a:t>Voorkennis activeren</a:t>
            </a:r>
          </a:p>
          <a:p>
            <a:r>
              <a:rPr lang="nl-NL" dirty="0"/>
              <a:t>Bespreken: vitale dreigingen bij het thermoregulatiesysteem</a:t>
            </a:r>
          </a:p>
          <a:p>
            <a:r>
              <a:rPr lang="nl-NL" dirty="0"/>
              <a:t>Uitwerken casus in groepjes van 5</a:t>
            </a:r>
          </a:p>
          <a:p>
            <a:pPr marL="0" indent="0">
              <a:buNone/>
            </a:pPr>
            <a:endParaRPr lang="nl-NL" dirty="0"/>
          </a:p>
        </p:txBody>
      </p:sp>
    </p:spTree>
    <p:extLst>
      <p:ext uri="{BB962C8B-B14F-4D97-AF65-F5344CB8AC3E}">
        <p14:creationId xmlns:p14="http://schemas.microsoft.com/office/powerpoint/2010/main" val="1249073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p:cNvSpPr>
            <a:spLocks noGrp="1"/>
          </p:cNvSpPr>
          <p:nvPr>
            <p:ph type="title"/>
          </p:nvPr>
        </p:nvSpPr>
        <p:spPr>
          <a:xfrm>
            <a:off x="785460" y="759805"/>
            <a:ext cx="7729890" cy="1325563"/>
          </a:xfrm>
        </p:spPr>
        <p:txBody>
          <a:bodyPr>
            <a:normAutofit/>
          </a:bodyPr>
          <a:lstStyle/>
          <a:p>
            <a:r>
              <a:rPr lang="nl-NL" sz="3500" b="1">
                <a:solidFill>
                  <a:srgbClr val="FFFFFF"/>
                </a:solidFill>
              </a:rPr>
              <a:t>Voorkennis activeren</a:t>
            </a:r>
          </a:p>
        </p:txBody>
      </p:sp>
      <p:pic>
        <p:nvPicPr>
          <p:cNvPr id="7" name="Graphic 6">
            <a:extLst>
              <a:ext uri="{FF2B5EF4-FFF2-40B4-BE49-F238E27FC236}">
                <a16:creationId xmlns:a16="http://schemas.microsoft.com/office/drawing/2014/main" id="{EC82E85E-5AD6-4234-8CCB-0E3485DB65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8676" y="3070395"/>
            <a:ext cx="2407334" cy="2407334"/>
          </a:xfrm>
          <a:prstGeom prst="rect">
            <a:avLst/>
          </a:prstGeom>
        </p:spPr>
      </p:pic>
      <p:sp>
        <p:nvSpPr>
          <p:cNvPr id="3" name="Tijdelijke aanduiding voor inhoud 2"/>
          <p:cNvSpPr>
            <a:spLocks noGrp="1"/>
          </p:cNvSpPr>
          <p:nvPr>
            <p:ph idx="1"/>
          </p:nvPr>
        </p:nvSpPr>
        <p:spPr>
          <a:xfrm>
            <a:off x="3971676" y="2494450"/>
            <a:ext cx="4103647" cy="3563159"/>
          </a:xfrm>
        </p:spPr>
        <p:txBody>
          <a:bodyPr>
            <a:normAutofit/>
          </a:bodyPr>
          <a:lstStyle/>
          <a:p>
            <a:r>
              <a:rPr lang="nl-NL" sz="2100" dirty="0"/>
              <a:t>Wat weet je al over het thermoregulatiesysteem?</a:t>
            </a:r>
            <a:br>
              <a:rPr lang="nl-NL" sz="2100" dirty="0"/>
            </a:br>
            <a:endParaRPr lang="nl-NL" sz="2100" dirty="0"/>
          </a:p>
          <a:p>
            <a:r>
              <a:rPr lang="nl-NL" sz="2100" dirty="0">
                <a:hlinkClick r:id="rId5"/>
              </a:rPr>
              <a:t>www.kahoot.it</a:t>
            </a:r>
            <a:r>
              <a:rPr lang="nl-NL" sz="2100" dirty="0"/>
              <a:t> </a:t>
            </a:r>
          </a:p>
        </p:txBody>
      </p:sp>
    </p:spTree>
    <p:extLst>
      <p:ext uri="{BB962C8B-B14F-4D97-AF65-F5344CB8AC3E}">
        <p14:creationId xmlns:p14="http://schemas.microsoft.com/office/powerpoint/2010/main" val="10647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9" name="Group 72">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74"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Rectangle 77">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p:cNvSpPr>
            <a:spLocks noGrp="1"/>
          </p:cNvSpPr>
          <p:nvPr>
            <p:ph type="title"/>
          </p:nvPr>
        </p:nvSpPr>
        <p:spPr>
          <a:xfrm>
            <a:off x="785460" y="759805"/>
            <a:ext cx="7729890" cy="1325563"/>
          </a:xfrm>
        </p:spPr>
        <p:txBody>
          <a:bodyPr>
            <a:normAutofit/>
          </a:bodyPr>
          <a:lstStyle/>
          <a:p>
            <a:r>
              <a:rPr lang="nl-NL" sz="3500" b="1">
                <a:solidFill>
                  <a:srgbClr val="FFFFFF"/>
                </a:solidFill>
              </a:rPr>
              <a:t>Vitale dreigingen</a:t>
            </a:r>
          </a:p>
        </p:txBody>
      </p:sp>
      <p:sp>
        <p:nvSpPr>
          <p:cNvPr id="3" name="Tijdelijke aanduiding voor inhoud 2"/>
          <p:cNvSpPr>
            <a:spLocks noGrp="1"/>
          </p:cNvSpPr>
          <p:nvPr>
            <p:ph idx="1"/>
          </p:nvPr>
        </p:nvSpPr>
        <p:spPr>
          <a:xfrm>
            <a:off x="1068678" y="2494450"/>
            <a:ext cx="3040158" cy="3563159"/>
          </a:xfrm>
        </p:spPr>
        <p:txBody>
          <a:bodyPr>
            <a:normAutofit/>
          </a:bodyPr>
          <a:lstStyle/>
          <a:p>
            <a:r>
              <a:rPr lang="nl-NL" sz="2100"/>
              <a:t>Koorts</a:t>
            </a:r>
          </a:p>
          <a:p>
            <a:r>
              <a:rPr lang="nl-NL" sz="2100"/>
              <a:t>Hyperthermie</a:t>
            </a:r>
          </a:p>
          <a:p>
            <a:r>
              <a:rPr lang="nl-NL" sz="2100"/>
              <a:t>Hypothermie</a:t>
            </a:r>
          </a:p>
        </p:txBody>
      </p:sp>
      <p:pic>
        <p:nvPicPr>
          <p:cNvPr id="1026" name="Picture 2" descr="http://moeders.net/wp-content/uploads/2013/04/baby-met-hoge-koorts.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623" r="15414" b="2"/>
          <a:stretch/>
        </p:blipFill>
        <p:spPr bwMode="auto">
          <a:xfrm>
            <a:off x="4574169" y="2492376"/>
            <a:ext cx="3601803" cy="356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4606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p:cNvSpPr>
            <a:spLocks noGrp="1"/>
          </p:cNvSpPr>
          <p:nvPr>
            <p:ph type="title"/>
          </p:nvPr>
        </p:nvSpPr>
        <p:spPr>
          <a:xfrm>
            <a:off x="785460" y="759805"/>
            <a:ext cx="7729890" cy="1325563"/>
          </a:xfrm>
        </p:spPr>
        <p:txBody>
          <a:bodyPr>
            <a:normAutofit/>
          </a:bodyPr>
          <a:lstStyle/>
          <a:p>
            <a:r>
              <a:rPr lang="nl-NL" sz="3500" b="1">
                <a:solidFill>
                  <a:srgbClr val="FFFFFF"/>
                </a:solidFill>
              </a:rPr>
              <a:t>Koorts</a:t>
            </a:r>
          </a:p>
        </p:txBody>
      </p:sp>
      <p:sp>
        <p:nvSpPr>
          <p:cNvPr id="3" name="Tijdelijke aanduiding voor inhoud 2"/>
          <p:cNvSpPr>
            <a:spLocks noGrp="1"/>
          </p:cNvSpPr>
          <p:nvPr>
            <p:ph idx="1"/>
          </p:nvPr>
        </p:nvSpPr>
        <p:spPr>
          <a:xfrm>
            <a:off x="1068678" y="2494450"/>
            <a:ext cx="3040158" cy="3563159"/>
          </a:xfrm>
        </p:spPr>
        <p:txBody>
          <a:bodyPr>
            <a:normAutofit/>
          </a:bodyPr>
          <a:lstStyle/>
          <a:p>
            <a:r>
              <a:rPr lang="nl-NL" sz="2100" dirty="0"/>
              <a:t>Intermitterende koorts</a:t>
            </a:r>
          </a:p>
          <a:p>
            <a:r>
              <a:rPr lang="nl-NL" sz="2100" dirty="0"/>
              <a:t>Continue koorts</a:t>
            </a:r>
          </a:p>
          <a:p>
            <a:r>
              <a:rPr lang="nl-NL" sz="2100" dirty="0"/>
              <a:t>Aanvalsgewijze koorts</a:t>
            </a:r>
          </a:p>
          <a:p>
            <a:r>
              <a:rPr lang="nl-NL" sz="2100" dirty="0" err="1"/>
              <a:t>Relapsing</a:t>
            </a:r>
            <a:r>
              <a:rPr lang="nl-NL" sz="2100" dirty="0"/>
              <a:t> koorts</a:t>
            </a:r>
          </a:p>
          <a:p>
            <a:endParaRPr lang="nl-NL" sz="2100" dirty="0"/>
          </a:p>
        </p:txBody>
      </p:sp>
      <p:pic>
        <p:nvPicPr>
          <p:cNvPr id="7" name="Graphic 6">
            <a:extLst>
              <a:ext uri="{FF2B5EF4-FFF2-40B4-BE49-F238E27FC236}">
                <a16:creationId xmlns:a16="http://schemas.microsoft.com/office/drawing/2014/main" id="{50BBB292-8284-4204-9C29-684D904AA9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91940" y="2492376"/>
            <a:ext cx="2664816" cy="2664816"/>
          </a:xfrm>
          <a:prstGeom prst="rect">
            <a:avLst/>
          </a:prstGeom>
        </p:spPr>
      </p:pic>
    </p:spTree>
    <p:extLst>
      <p:ext uri="{BB962C8B-B14F-4D97-AF65-F5344CB8AC3E}">
        <p14:creationId xmlns:p14="http://schemas.microsoft.com/office/powerpoint/2010/main" val="3029711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CDC4547F-2105-44C1-BF3D-431765CC9438}"/>
              </a:ext>
            </a:extLst>
          </p:cNvPr>
          <p:cNvSpPr>
            <a:spLocks noGrp="1"/>
          </p:cNvSpPr>
          <p:nvPr>
            <p:ph type="title"/>
          </p:nvPr>
        </p:nvSpPr>
        <p:spPr>
          <a:xfrm>
            <a:off x="785460" y="759805"/>
            <a:ext cx="7729890" cy="1325563"/>
          </a:xfrm>
        </p:spPr>
        <p:txBody>
          <a:bodyPr>
            <a:normAutofit/>
          </a:bodyPr>
          <a:lstStyle/>
          <a:p>
            <a:r>
              <a:rPr lang="nl-NL" sz="3500" b="1">
                <a:solidFill>
                  <a:srgbClr val="FFFFFF"/>
                </a:solidFill>
              </a:rPr>
              <a:t>Hyperthermie </a:t>
            </a:r>
          </a:p>
        </p:txBody>
      </p:sp>
      <p:sp>
        <p:nvSpPr>
          <p:cNvPr id="3" name="Tijdelijke aanduiding voor inhoud 2">
            <a:extLst>
              <a:ext uri="{FF2B5EF4-FFF2-40B4-BE49-F238E27FC236}">
                <a16:creationId xmlns:a16="http://schemas.microsoft.com/office/drawing/2014/main" id="{FFE7F804-3B70-4A8B-B6E4-5AC615122B5B}"/>
              </a:ext>
            </a:extLst>
          </p:cNvPr>
          <p:cNvSpPr>
            <a:spLocks noGrp="1"/>
          </p:cNvSpPr>
          <p:nvPr>
            <p:ph idx="1"/>
          </p:nvPr>
        </p:nvSpPr>
        <p:spPr>
          <a:xfrm>
            <a:off x="1068678" y="2494450"/>
            <a:ext cx="4367418" cy="3563159"/>
          </a:xfrm>
        </p:spPr>
        <p:txBody>
          <a:bodyPr>
            <a:normAutofit/>
          </a:bodyPr>
          <a:lstStyle/>
          <a:p>
            <a:pPr>
              <a:lnSpc>
                <a:spcPct val="90000"/>
              </a:lnSpc>
            </a:pPr>
            <a:r>
              <a:rPr lang="nl-NL" sz="1900" dirty="0"/>
              <a:t>Temp ^ 40- 41 graden</a:t>
            </a:r>
          </a:p>
          <a:p>
            <a:pPr>
              <a:lnSpc>
                <a:spcPct val="90000"/>
              </a:lnSpc>
            </a:pPr>
            <a:r>
              <a:rPr lang="nl-NL" sz="1900" dirty="0"/>
              <a:t>Verschijnselen:</a:t>
            </a:r>
            <a:br>
              <a:rPr lang="nl-NL" sz="1900" dirty="0"/>
            </a:br>
            <a:r>
              <a:rPr lang="nl-NL" sz="1900" dirty="0"/>
              <a:t> </a:t>
            </a:r>
            <a:r>
              <a:rPr lang="nl-NL" sz="1900" dirty="0" err="1"/>
              <a:t>Tachypneu</a:t>
            </a:r>
            <a:endParaRPr lang="nl-NL" sz="1900" dirty="0"/>
          </a:p>
          <a:p>
            <a:pPr marL="0" indent="0">
              <a:lnSpc>
                <a:spcPct val="90000"/>
              </a:lnSpc>
              <a:buNone/>
            </a:pPr>
            <a:r>
              <a:rPr lang="nl-NL" sz="1900" dirty="0"/>
              <a:t>       Tachycardie</a:t>
            </a:r>
          </a:p>
          <a:p>
            <a:pPr marL="0" indent="0">
              <a:lnSpc>
                <a:spcPct val="90000"/>
              </a:lnSpc>
              <a:buNone/>
            </a:pPr>
            <a:r>
              <a:rPr lang="nl-NL" sz="1900" dirty="0"/>
              <a:t>       Dorst en verminderde</a:t>
            </a:r>
            <a:br>
              <a:rPr lang="nl-NL" sz="1900" dirty="0"/>
            </a:br>
            <a:r>
              <a:rPr lang="nl-NL" sz="1900" dirty="0"/>
              <a:t>       urineproductie</a:t>
            </a:r>
          </a:p>
          <a:p>
            <a:pPr marL="0" indent="0">
              <a:lnSpc>
                <a:spcPct val="90000"/>
              </a:lnSpc>
              <a:buNone/>
            </a:pPr>
            <a:r>
              <a:rPr lang="nl-NL" sz="1900" dirty="0"/>
              <a:t>       Moe, lusteloos, algehele  </a:t>
            </a:r>
            <a:br>
              <a:rPr lang="nl-NL" sz="1900" dirty="0"/>
            </a:br>
            <a:r>
              <a:rPr lang="nl-NL" sz="1900" dirty="0"/>
              <a:t>       malaise </a:t>
            </a:r>
            <a:br>
              <a:rPr lang="nl-NL" sz="1900" dirty="0"/>
            </a:br>
            <a:r>
              <a:rPr lang="nl-NL" sz="1900" dirty="0"/>
              <a:t>       Verward gedrag</a:t>
            </a:r>
          </a:p>
          <a:p>
            <a:pPr>
              <a:lnSpc>
                <a:spcPct val="90000"/>
              </a:lnSpc>
            </a:pPr>
            <a:r>
              <a:rPr lang="nl-NL" sz="1900" dirty="0">
                <a:solidFill>
                  <a:srgbClr val="FF0000"/>
                </a:solidFill>
              </a:rPr>
              <a:t>Temp ^ 42 graden </a:t>
            </a:r>
            <a:r>
              <a:rPr lang="nl-NL" sz="1900" dirty="0">
                <a:solidFill>
                  <a:srgbClr val="FF0000"/>
                </a:solidFill>
                <a:sym typeface="Wingdings" panose="05000000000000000000" pitchFamily="2" charset="2"/>
              </a:rPr>
              <a:t> lichaamseiwitten gaan stollen!!</a:t>
            </a:r>
            <a:endParaRPr lang="nl-NL" sz="1900" dirty="0">
              <a:solidFill>
                <a:srgbClr val="FF0000"/>
              </a:solidFill>
            </a:endParaRPr>
          </a:p>
          <a:p>
            <a:pPr>
              <a:lnSpc>
                <a:spcPct val="90000"/>
              </a:lnSpc>
            </a:pPr>
            <a:endParaRPr lang="nl-NL" sz="1900" dirty="0"/>
          </a:p>
        </p:txBody>
      </p:sp>
      <p:pic>
        <p:nvPicPr>
          <p:cNvPr id="7" name="Graphic 6">
            <a:extLst>
              <a:ext uri="{FF2B5EF4-FFF2-40B4-BE49-F238E27FC236}">
                <a16:creationId xmlns:a16="http://schemas.microsoft.com/office/drawing/2014/main" id="{497929C7-FF3D-4218-9CB5-D93963DE2A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24027" y="3167727"/>
            <a:ext cx="2216604" cy="2216604"/>
          </a:xfrm>
          <a:prstGeom prst="rect">
            <a:avLst/>
          </a:prstGeom>
        </p:spPr>
      </p:pic>
    </p:spTree>
    <p:extLst>
      <p:ext uri="{BB962C8B-B14F-4D97-AF65-F5344CB8AC3E}">
        <p14:creationId xmlns:p14="http://schemas.microsoft.com/office/powerpoint/2010/main" val="4061588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p:cNvSpPr>
            <a:spLocks noGrp="1"/>
          </p:cNvSpPr>
          <p:nvPr>
            <p:ph type="title"/>
          </p:nvPr>
        </p:nvSpPr>
        <p:spPr>
          <a:xfrm>
            <a:off x="785460" y="759805"/>
            <a:ext cx="7729890" cy="1325563"/>
          </a:xfrm>
        </p:spPr>
        <p:txBody>
          <a:bodyPr>
            <a:normAutofit/>
          </a:bodyPr>
          <a:lstStyle/>
          <a:p>
            <a:r>
              <a:rPr lang="nl-NL" sz="3500" b="1">
                <a:solidFill>
                  <a:srgbClr val="FFFFFF"/>
                </a:solidFill>
              </a:rPr>
              <a:t>Hypothermie</a:t>
            </a:r>
          </a:p>
        </p:txBody>
      </p:sp>
      <p:sp>
        <p:nvSpPr>
          <p:cNvPr id="3" name="Tijdelijke aanduiding voor inhoud 2"/>
          <p:cNvSpPr>
            <a:spLocks noGrp="1"/>
          </p:cNvSpPr>
          <p:nvPr>
            <p:ph idx="1"/>
          </p:nvPr>
        </p:nvSpPr>
        <p:spPr>
          <a:xfrm>
            <a:off x="1068678" y="2494450"/>
            <a:ext cx="6455650" cy="3563159"/>
          </a:xfrm>
        </p:spPr>
        <p:txBody>
          <a:bodyPr>
            <a:normAutofit fontScale="92500" lnSpcReduction="10000"/>
          </a:bodyPr>
          <a:lstStyle/>
          <a:p>
            <a:r>
              <a:rPr lang="nl-NL" sz="2100" dirty="0"/>
              <a:t>&lt;35 graden</a:t>
            </a:r>
          </a:p>
          <a:p>
            <a:r>
              <a:rPr lang="nl-NL" sz="2100" dirty="0"/>
              <a:t>Verschijnselen:</a:t>
            </a:r>
            <a:br>
              <a:rPr lang="nl-NL" sz="2100" dirty="0"/>
            </a:br>
            <a:r>
              <a:rPr lang="nl-NL" sz="2100" dirty="0"/>
              <a:t>langzame oppervlakkige AH</a:t>
            </a:r>
            <a:br>
              <a:rPr lang="nl-NL" sz="2100" dirty="0"/>
            </a:br>
            <a:r>
              <a:rPr lang="nl-NL" sz="2100" dirty="0"/>
              <a:t>langzame hartslag</a:t>
            </a:r>
            <a:br>
              <a:rPr lang="nl-NL" sz="2100" dirty="0"/>
            </a:br>
            <a:r>
              <a:rPr lang="nl-NL" sz="2100" dirty="0"/>
              <a:t>verlaagde RR</a:t>
            </a:r>
            <a:br>
              <a:rPr lang="nl-NL" sz="2100" dirty="0"/>
            </a:br>
            <a:r>
              <a:rPr lang="nl-NL" sz="2100" dirty="0"/>
              <a:t>wijde oogpupillen</a:t>
            </a:r>
            <a:br>
              <a:rPr lang="nl-NL" sz="2100" dirty="0"/>
            </a:br>
            <a:r>
              <a:rPr lang="nl-NL" sz="2100" dirty="0"/>
              <a:t>apathisch/ verwardheid/ bewusteloosheid</a:t>
            </a:r>
          </a:p>
          <a:p>
            <a:r>
              <a:rPr lang="nl-NL" sz="2100" dirty="0">
                <a:solidFill>
                  <a:srgbClr val="FF0000"/>
                </a:solidFill>
              </a:rPr>
              <a:t>De invloed van hypothermie op het hart: geleidingsstoornis (o.a. sinusbradycardie/ atriumfibrillatie)</a:t>
            </a:r>
            <a:br>
              <a:rPr lang="nl-NL" sz="2100" dirty="0">
                <a:solidFill>
                  <a:srgbClr val="FF0000"/>
                </a:solidFill>
              </a:rPr>
            </a:br>
            <a:r>
              <a:rPr lang="nl-NL" sz="2100" dirty="0">
                <a:solidFill>
                  <a:srgbClr val="FF0000"/>
                </a:solidFill>
              </a:rPr>
              <a:t>Bij een temp rond de 25 graden treedt een hartstilstand in</a:t>
            </a:r>
            <a:br>
              <a:rPr lang="nl-NL" sz="2100" dirty="0"/>
            </a:br>
            <a:br>
              <a:rPr lang="nl-NL" sz="2100" dirty="0"/>
            </a:br>
            <a:r>
              <a:rPr lang="nl-NL" sz="2100" dirty="0"/>
              <a:t>Iedere patiënt heeft risico op hypothermie!!</a:t>
            </a:r>
          </a:p>
        </p:txBody>
      </p:sp>
      <p:pic>
        <p:nvPicPr>
          <p:cNvPr id="7" name="Graphic 6">
            <a:extLst>
              <a:ext uri="{FF2B5EF4-FFF2-40B4-BE49-F238E27FC236}">
                <a16:creationId xmlns:a16="http://schemas.microsoft.com/office/drawing/2014/main" id="{9446A04B-DB39-412F-B238-944DB53B4F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64969" y="4365104"/>
            <a:ext cx="936104" cy="936104"/>
          </a:xfrm>
          <a:prstGeom prst="rect">
            <a:avLst/>
          </a:prstGeom>
        </p:spPr>
      </p:pic>
    </p:spTree>
    <p:extLst>
      <p:ext uri="{BB962C8B-B14F-4D97-AF65-F5344CB8AC3E}">
        <p14:creationId xmlns:p14="http://schemas.microsoft.com/office/powerpoint/2010/main" val="2856713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70">
            <a:extLst>
              <a:ext uri="{FF2B5EF4-FFF2-40B4-BE49-F238E27FC236}">
                <a16:creationId xmlns:a16="http://schemas.microsoft.com/office/drawing/2014/main" id="{B9651FA3-B4A1-4E98-9B71-4CF820877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82599" y="753626"/>
            <a:ext cx="4001198" cy="3004145"/>
          </a:xfrm>
        </p:spPr>
        <p:txBody>
          <a:bodyPr vert="horz" lIns="91440" tIns="45720" rIns="91440" bIns="45720" rtlCol="0" anchor="b">
            <a:normAutofit/>
          </a:bodyPr>
          <a:lstStyle/>
          <a:p>
            <a:pPr>
              <a:lnSpc>
                <a:spcPct val="90000"/>
              </a:lnSpc>
            </a:pPr>
            <a:r>
              <a:rPr lang="en-US" sz="6000" b="1"/>
              <a:t>Casus mevrouw Mink</a:t>
            </a:r>
          </a:p>
        </p:txBody>
      </p:sp>
      <p:sp>
        <p:nvSpPr>
          <p:cNvPr id="3" name="Tijdelijke aanduiding voor inhoud 2"/>
          <p:cNvSpPr>
            <a:spLocks noGrp="1"/>
          </p:cNvSpPr>
          <p:nvPr>
            <p:ph idx="1"/>
          </p:nvPr>
        </p:nvSpPr>
        <p:spPr>
          <a:xfrm>
            <a:off x="482598" y="3849845"/>
            <a:ext cx="4001199" cy="2189214"/>
          </a:xfrm>
        </p:spPr>
        <p:txBody>
          <a:bodyPr vert="horz" lIns="91440" tIns="45720" rIns="91440" bIns="45720" rtlCol="0">
            <a:normAutofit/>
          </a:bodyPr>
          <a:lstStyle/>
          <a:p>
            <a:pPr marL="0" indent="0" algn="ctr">
              <a:lnSpc>
                <a:spcPct val="90000"/>
              </a:lnSpc>
              <a:spcBef>
                <a:spcPts val="1000"/>
              </a:spcBef>
              <a:buNone/>
            </a:pPr>
            <a:r>
              <a:rPr lang="en-US" sz="2400" dirty="0" err="1"/>
              <a:t>Werk</a:t>
            </a:r>
            <a:r>
              <a:rPr lang="en-US" sz="2400" dirty="0"/>
              <a:t> in </a:t>
            </a:r>
            <a:r>
              <a:rPr lang="en-US" sz="2400" dirty="0" err="1"/>
              <a:t>groepjes</a:t>
            </a:r>
            <a:r>
              <a:rPr lang="en-US" sz="2400" dirty="0"/>
              <a:t> van 5 de </a:t>
            </a:r>
            <a:br>
              <a:rPr lang="en-US" sz="2400" dirty="0"/>
            </a:br>
            <a:r>
              <a:rPr lang="en-US" sz="2400" dirty="0"/>
              <a:t>casus </a:t>
            </a:r>
            <a:r>
              <a:rPr lang="en-US" sz="2400" dirty="0" err="1"/>
              <a:t>uit</a:t>
            </a:r>
            <a:r>
              <a:rPr lang="en-US" sz="2400" dirty="0"/>
              <a:t>.</a:t>
            </a:r>
            <a:br>
              <a:rPr lang="en-US" sz="2400" dirty="0"/>
            </a:br>
            <a:r>
              <a:rPr lang="en-US" sz="2400" dirty="0" err="1"/>
              <a:t>Werk</a:t>
            </a:r>
            <a:r>
              <a:rPr lang="en-US" sz="2400" dirty="0"/>
              <a:t> de SBAR zo </a:t>
            </a:r>
            <a:r>
              <a:rPr lang="en-US" sz="2400" dirty="0" err="1"/>
              <a:t>gedetailleerd</a:t>
            </a:r>
            <a:br>
              <a:rPr lang="en-US" sz="2400" dirty="0"/>
            </a:br>
            <a:r>
              <a:rPr lang="en-US" sz="2400" dirty="0" err="1"/>
              <a:t>mogelijk</a:t>
            </a:r>
            <a:r>
              <a:rPr lang="en-US" sz="2400" dirty="0"/>
              <a:t> </a:t>
            </a:r>
            <a:r>
              <a:rPr lang="en-US" sz="2400" dirty="0" err="1"/>
              <a:t>uit</a:t>
            </a:r>
            <a:r>
              <a:rPr lang="en-US" sz="2400" dirty="0"/>
              <a:t>!!</a:t>
            </a:r>
          </a:p>
        </p:txBody>
      </p:sp>
      <p:sp>
        <p:nvSpPr>
          <p:cNvPr id="73" name="Freeform: Shape 7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53044" y="0"/>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27995" y="5717906"/>
            <a:ext cx="1328707"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2050" name="Picture 2" descr="https://encrypted-tbn0.gstatic.com/images?q=tbn:ANd9GcSFKEz0HGMDcYratgEJwHoP6Ruee60-LWt9vvaC9WP1ijNbKvRl">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1593" b="-2"/>
          <a:stretch/>
        </p:blipFill>
        <p:spPr bwMode="auto">
          <a:xfrm>
            <a:off x="4946913" y="579740"/>
            <a:ext cx="3883686"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Lst>
        </p:spPr>
      </p:pic>
      <p:sp>
        <p:nvSpPr>
          <p:cNvPr id="77" name="Freeform: Shape 76">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5502" y="0"/>
            <a:ext cx="866356"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4194" y="2916245"/>
            <a:ext cx="119806"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Shape 8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53044" y="6258756"/>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2865"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47347403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1BCB85B8D1614286DC6B7B1DA2CF9E" ma:contentTypeVersion="4" ma:contentTypeDescription="Een nieuw document maken." ma:contentTypeScope="" ma:versionID="f5a04b6f10539cf5e9ad080b1abaaaa3">
  <xsd:schema xmlns:xsd="http://www.w3.org/2001/XMLSchema" xmlns:xs="http://www.w3.org/2001/XMLSchema" xmlns:p="http://schemas.microsoft.com/office/2006/metadata/properties" xmlns:ns2="bf385a6f-3a74-47d8-a834-7fe92f75f03b" xmlns:ns3="9c86e04f-89d3-4842-bf6b-65d36f52c296" targetNamespace="http://schemas.microsoft.com/office/2006/metadata/properties" ma:root="true" ma:fieldsID="227ef1b76ca90f226c381ab991623146" ns2:_="" ns3:_="">
    <xsd:import namespace="bf385a6f-3a74-47d8-a834-7fe92f75f03b"/>
    <xsd:import namespace="9c86e04f-89d3-4842-bf6b-65d36f52c296"/>
    <xsd:element name="properties">
      <xsd:complexType>
        <xsd:sequence>
          <xsd:element name="documentManagement">
            <xsd:complexType>
              <xsd:all>
                <xsd:element ref="ns2:SharedWithDetails" minOccurs="0"/>
                <xsd:element ref="ns2:SharedWithUser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385a6f-3a74-47d8-a834-7fe92f75f03b" elementFormDefault="qualified">
    <xsd:import namespace="http://schemas.microsoft.com/office/2006/documentManagement/types"/>
    <xsd:import namespace="http://schemas.microsoft.com/office/infopath/2007/PartnerControls"/>
    <xsd:element name="SharedWithDetails" ma:index="8" nillable="true" ma:displayName="Gedeeld met details" ma:description="" ma:internalName="SharedWithDetails" ma:readOnly="true">
      <xsd:simpleType>
        <xsd:restriction base="dms:Note">
          <xsd:maxLength value="255"/>
        </xsd:restriction>
      </xsd:simpleType>
    </xsd:element>
    <xsd:element name="SharedWithUsers" ma:index="9"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c86e04f-89d3-4842-bf6b-65d36f52c29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3AA379-1A09-45EE-A95E-543A90D7EAF2}">
  <ds:schemaRefs>
    <ds:schemaRef ds:uri="bf385a6f-3a74-47d8-a834-7fe92f75f03b"/>
    <ds:schemaRef ds:uri="http://schemas.microsoft.com/office/2006/metadata/properties"/>
    <ds:schemaRef ds:uri="http://purl.org/dc/elements/1.1/"/>
    <ds:schemaRef ds:uri="http://schemas.microsoft.com/office/2006/documentManagement/types"/>
    <ds:schemaRef ds:uri="http://www.w3.org/XML/1998/namespace"/>
    <ds:schemaRef ds:uri="9c86e04f-89d3-4842-bf6b-65d36f52c296"/>
    <ds:schemaRef ds:uri="http://purl.org/dc/terms/"/>
    <ds:schemaRef ds:uri="http://purl.org/dc/dcmityp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DF466045-D274-4AA7-A78B-5068EFA8E7CB}">
  <ds:schemaRefs>
    <ds:schemaRef ds:uri="http://schemas.microsoft.com/sharepoint/v3/contenttype/forms"/>
  </ds:schemaRefs>
</ds:datastoreItem>
</file>

<file path=customXml/itemProps3.xml><?xml version="1.0" encoding="utf-8"?>
<ds:datastoreItem xmlns:ds="http://schemas.openxmlformats.org/officeDocument/2006/customXml" ds:itemID="{3CB1626B-4C60-43E1-97C5-38B2C3D17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385a6f-3a74-47d8-a834-7fe92f75f03b"/>
    <ds:schemaRef ds:uri="9c86e04f-89d3-4842-bf6b-65d36f52c2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1023</TotalTime>
  <Words>219</Words>
  <Application>Microsoft Office PowerPoint</Application>
  <PresentationFormat>Diavoorstelling (4:3)</PresentationFormat>
  <Paragraphs>51</Paragraphs>
  <Slides>8</Slides>
  <Notes>6</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Kantoorthema</vt:lpstr>
      <vt:lpstr>Thermoregulatiesysteem</vt:lpstr>
      <vt:lpstr>Inhoud</vt:lpstr>
      <vt:lpstr>Voorkennis activeren</vt:lpstr>
      <vt:lpstr>Vitale dreigingen</vt:lpstr>
      <vt:lpstr>Koorts</vt:lpstr>
      <vt:lpstr>Hyperthermie </vt:lpstr>
      <vt:lpstr>Hypothermie</vt:lpstr>
      <vt:lpstr>Casus mevrouw Mink</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Thermoregulatiesysteem</dc:title>
  <dc:creator>Visser,M.</dc:creator>
  <cp:lastModifiedBy>Eline Luijten</cp:lastModifiedBy>
  <cp:revision>30</cp:revision>
  <dcterms:created xsi:type="dcterms:W3CDTF">2015-11-09T12:15:21Z</dcterms:created>
  <dcterms:modified xsi:type="dcterms:W3CDTF">2020-02-24T12:07:17Z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0x010100001BCB85B8D1614286DC6B7B1DA2CF9E</vt:lpwstr>
  </property>
</Properties>
</file>